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636" y="50074"/>
            <a:ext cx="1543866" cy="16696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loading Scene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로딩창을</a:t>
            </a:r>
            <a:r>
              <a:rPr lang="ko-KR" altLang="en-US" dirty="0" smtClean="0"/>
              <a:t> 만들어 보자</a:t>
            </a:r>
            <a:endParaRPr lang="en-US" altLang="ko-KR" dirty="0" smtClean="0"/>
          </a:p>
          <a:p>
            <a:r>
              <a:rPr lang="en-US" altLang="ko-KR" dirty="0" smtClean="0"/>
              <a:t>20139851072 </a:t>
            </a:r>
            <a:r>
              <a:rPr lang="ko-KR" altLang="en-US" dirty="0" smtClean="0"/>
              <a:t>서승현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2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8774" y="76688"/>
            <a:ext cx="10163057" cy="54520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704385" y="738554"/>
            <a:ext cx="96715" cy="114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54054" y="738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체크해제</a:t>
            </a:r>
            <a:endParaRPr lang="ko-KR" altLang="en-US"/>
          </a:p>
        </p:txBody>
      </p:sp>
      <p:cxnSp>
        <p:nvCxnSpPr>
          <p:cNvPr id="8" name="꺾인 연결선 7"/>
          <p:cNvCxnSpPr>
            <a:stCxn id="5" idx="2"/>
            <a:endCxn id="6" idx="1"/>
          </p:cNvCxnSpPr>
          <p:nvPr/>
        </p:nvCxnSpPr>
        <p:spPr>
          <a:xfrm rot="16200000" flipH="1">
            <a:off x="9568215" y="37381"/>
            <a:ext cx="70366" cy="170131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9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씬 저장 </a:t>
            </a:r>
            <a:r>
              <a:rPr lang="en-US" altLang="ko-KR" dirty="0"/>
              <a:t> </a:t>
            </a:r>
            <a:r>
              <a:rPr lang="en-US" altLang="ko-KR" dirty="0" smtClean="0"/>
              <a:t>(Ctrl + S)</a:t>
            </a:r>
          </a:p>
          <a:p>
            <a:pPr lvl="1"/>
            <a:r>
              <a:rPr lang="en-US" altLang="ko-KR" dirty="0" smtClean="0"/>
              <a:t>name = </a:t>
            </a:r>
            <a:r>
              <a:rPr lang="en-US" altLang="ko-KR" dirty="0" err="1" smtClean="0"/>
              <a:t>loadingscene</a:t>
            </a:r>
            <a:endParaRPr lang="en-US" altLang="ko-KR" dirty="0" smtClean="0"/>
          </a:p>
          <a:p>
            <a:r>
              <a:rPr lang="en-US" altLang="ko-KR" dirty="0" smtClean="0"/>
              <a:t>file -&gt; new Scene</a:t>
            </a:r>
          </a:p>
          <a:p>
            <a:r>
              <a:rPr lang="ko-KR" altLang="en-US" dirty="0" smtClean="0"/>
              <a:t>씬 저장 </a:t>
            </a:r>
            <a:r>
              <a:rPr lang="en-US" altLang="ko-KR" dirty="0" smtClean="0"/>
              <a:t>(ctrl + s)</a:t>
            </a:r>
          </a:p>
          <a:p>
            <a:pPr lvl="1"/>
            <a:r>
              <a:rPr lang="en-US" altLang="ko-KR" dirty="0" smtClean="0"/>
              <a:t>name = </a:t>
            </a:r>
            <a:r>
              <a:rPr lang="en-US" altLang="ko-KR" dirty="0" err="1" smtClean="0"/>
              <a:t>mainscene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위의 </a:t>
            </a:r>
            <a:r>
              <a:rPr lang="en-US" altLang="ko-KR" dirty="0" err="1" smtClean="0"/>
              <a:t>mainscene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소스코드에서 </a:t>
            </a:r>
            <a:r>
              <a:rPr lang="ko-KR" altLang="en-US" dirty="0" err="1" smtClean="0"/>
              <a:t>다음씬의</a:t>
            </a:r>
            <a:r>
              <a:rPr lang="ko-KR" altLang="en-US" dirty="0" smtClean="0"/>
              <a:t> 이름이 된다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846" y="2540610"/>
            <a:ext cx="3416178" cy="16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file -&gt; </a:t>
            </a:r>
            <a:r>
              <a:rPr lang="en-US" altLang="ko-KR" dirty="0" err="1" smtClean="0"/>
              <a:t>buil</a:t>
            </a:r>
            <a:r>
              <a:rPr lang="en-US" altLang="ko-KR" dirty="0" smtClean="0"/>
              <a:t> settings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399" y="246185"/>
            <a:ext cx="6857603" cy="54112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87962" y="3718990"/>
            <a:ext cx="914400" cy="1760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rot="10800000">
            <a:off x="4440115" y="879231"/>
            <a:ext cx="4695093" cy="2927760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48808" y="808892"/>
            <a:ext cx="791307" cy="1406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48807" y="949569"/>
            <a:ext cx="791307" cy="1406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/>
          <p:nvPr/>
        </p:nvCxnSpPr>
        <p:spPr>
          <a:xfrm rot="10800000">
            <a:off x="4440116" y="1019907"/>
            <a:ext cx="4747847" cy="3112478"/>
          </a:xfrm>
          <a:prstGeom prst="bentConnector3">
            <a:avLst>
              <a:gd name="adj1" fmla="val 6148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187962" y="4032622"/>
            <a:ext cx="862715" cy="181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pic>
        <p:nvPicPr>
          <p:cNvPr id="4" name="6BCC9E6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726" y="1837765"/>
            <a:ext cx="5886450" cy="3311525"/>
          </a:xfrm>
        </p:spPr>
      </p:pic>
    </p:spTree>
    <p:extLst>
      <p:ext uri="{BB962C8B-B14F-4D97-AF65-F5344CB8AC3E}">
        <p14:creationId xmlns:p14="http://schemas.microsoft.com/office/powerpoint/2010/main" val="202241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https://www.youtube.com/watch?v=YMj2qPq9CP8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22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err="1" smtClean="0"/>
              <a:t>gameobject</a:t>
            </a:r>
            <a:r>
              <a:rPr lang="en-US" altLang="ko-KR" dirty="0" smtClean="0"/>
              <a:t> -&gt; UI -&gt; button</a:t>
            </a:r>
          </a:p>
          <a:p>
            <a:r>
              <a:rPr lang="en-US" altLang="ko-KR" dirty="0" err="1" smtClean="0"/>
              <a:t>gameobject</a:t>
            </a:r>
            <a:r>
              <a:rPr lang="en-US" altLang="ko-KR" dirty="0" smtClean="0"/>
              <a:t> -&gt; </a:t>
            </a:r>
            <a:r>
              <a:rPr lang="en-US" altLang="ko-KR" dirty="0" err="1" smtClean="0"/>
              <a:t>ui</a:t>
            </a:r>
            <a:r>
              <a:rPr lang="en-US" altLang="ko-KR" dirty="0" smtClean="0"/>
              <a:t> -&gt; panel </a:t>
            </a:r>
          </a:p>
          <a:p>
            <a:pPr lvl="1"/>
            <a:r>
              <a:rPr lang="en-US" altLang="ko-KR" dirty="0" smtClean="0"/>
              <a:t>name = </a:t>
            </a:r>
            <a:r>
              <a:rPr lang="en-US" altLang="ko-KR" dirty="0" err="1" smtClean="0"/>
              <a:t>loadingpanel</a:t>
            </a:r>
            <a:endParaRPr lang="en-US" altLang="ko-KR" dirty="0" smtClean="0"/>
          </a:p>
          <a:p>
            <a:r>
              <a:rPr lang="en-US" altLang="ko-KR" dirty="0"/>
              <a:t>hierarchy -&gt; panel -&gt; right click -&gt; </a:t>
            </a:r>
            <a:r>
              <a:rPr lang="en-US" altLang="ko-KR" dirty="0" err="1"/>
              <a:t>ui</a:t>
            </a:r>
            <a:r>
              <a:rPr lang="en-US" altLang="ko-KR" dirty="0"/>
              <a:t> -&gt; </a:t>
            </a:r>
            <a:r>
              <a:rPr lang="en-US" altLang="ko-KR" dirty="0" smtClean="0"/>
              <a:t>slider</a:t>
            </a:r>
          </a:p>
          <a:p>
            <a:r>
              <a:rPr lang="en-US" altLang="ko-KR" dirty="0"/>
              <a:t>hierarchy -&gt; panel -&gt; right click -&gt; </a:t>
            </a:r>
            <a:r>
              <a:rPr lang="en-US" altLang="ko-KR" dirty="0" err="1"/>
              <a:t>ui</a:t>
            </a:r>
            <a:r>
              <a:rPr lang="en-US" altLang="ko-KR" dirty="0"/>
              <a:t> -&gt; </a:t>
            </a:r>
            <a:r>
              <a:rPr lang="en-US" altLang="ko-KR" dirty="0" smtClean="0"/>
              <a:t>text</a:t>
            </a:r>
          </a:p>
          <a:p>
            <a:pPr lvl="1"/>
            <a:r>
              <a:rPr lang="en-US" altLang="ko-KR" dirty="0" smtClean="0"/>
              <a:t>name = </a:t>
            </a:r>
            <a:r>
              <a:rPr lang="en-US" altLang="ko-KR" dirty="0" err="1" smtClean="0"/>
              <a:t>percenttext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157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설정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1837765"/>
            <a:ext cx="1538653" cy="3723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461845" y="1978269"/>
            <a:ext cx="9100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button -&gt; inspector -&gt; button (script) -&gt;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()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+ </a:t>
            </a:r>
            <a:r>
              <a:rPr lang="ko-KR" altLang="en-US" dirty="0" smtClean="0"/>
              <a:t>버튼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 누르기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45" y="2689695"/>
            <a:ext cx="2819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9954" y="295872"/>
            <a:ext cx="3493096" cy="49035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6384" y="963168"/>
            <a:ext cx="323088" cy="1463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6384" y="1109472"/>
            <a:ext cx="609600" cy="1036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752" y="1438656"/>
            <a:ext cx="609600" cy="1036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rot="16200000" flipH="1">
            <a:off x="201168" y="1944624"/>
            <a:ext cx="3291840" cy="1475232"/>
          </a:xfrm>
          <a:prstGeom prst="bentConnector3">
            <a:avLst>
              <a:gd name="adj1" fmla="val -37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/>
          <p:nvPr/>
        </p:nvCxnSpPr>
        <p:spPr>
          <a:xfrm rot="16200000" flipH="1">
            <a:off x="-81805" y="2611645"/>
            <a:ext cx="3407664" cy="1268950"/>
          </a:xfrm>
          <a:prstGeom prst="bentConnector3">
            <a:avLst>
              <a:gd name="adj1" fmla="val 10008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16200000" flipH="1">
            <a:off x="75167" y="2482104"/>
            <a:ext cx="3502152" cy="860519"/>
          </a:xfrm>
          <a:prstGeom prst="bentConnector3">
            <a:avLst>
              <a:gd name="adj1" fmla="val 9995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94" y="377460"/>
            <a:ext cx="3605344" cy="2122391"/>
          </a:xfrm>
          <a:prstGeom prst="rect">
            <a:avLst/>
          </a:prstGeom>
        </p:spPr>
      </p:pic>
      <p:cxnSp>
        <p:nvCxnSpPr>
          <p:cNvPr id="26" name="꺾인 연결선 25"/>
          <p:cNvCxnSpPr/>
          <p:nvPr/>
        </p:nvCxnSpPr>
        <p:spPr>
          <a:xfrm flipV="1">
            <a:off x="3727938" y="1758462"/>
            <a:ext cx="2542836" cy="2461846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 flipV="1">
            <a:off x="3892297" y="3980629"/>
            <a:ext cx="2378477" cy="528610"/>
          </a:xfrm>
          <a:prstGeom prst="bentConnector3">
            <a:avLst>
              <a:gd name="adj1" fmla="val 8031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795" y="2866073"/>
            <a:ext cx="3590790" cy="208388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033" y="180541"/>
            <a:ext cx="7115984" cy="50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2674" y="165502"/>
            <a:ext cx="2296354" cy="61191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076" y="165501"/>
            <a:ext cx="2260539" cy="61151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663" y="165501"/>
            <a:ext cx="40957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0743" y="208318"/>
            <a:ext cx="5009426" cy="51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2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 작성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asset -&gt; create -&gt; </a:t>
            </a:r>
            <a:r>
              <a:rPr lang="en-US" altLang="ko-KR" dirty="0" err="1" smtClean="0"/>
              <a:t>c#</a:t>
            </a:r>
            <a:r>
              <a:rPr lang="en-US" altLang="ko-KR" dirty="0" smtClean="0"/>
              <a:t> script</a:t>
            </a:r>
          </a:p>
          <a:p>
            <a:r>
              <a:rPr lang="en-US" altLang="ko-KR" dirty="0" smtClean="0"/>
              <a:t>name = </a:t>
            </a:r>
            <a:r>
              <a:rPr lang="en-US" altLang="ko-KR" dirty="0" err="1" smtClean="0"/>
              <a:t>levelloading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382" y="504249"/>
            <a:ext cx="5953125" cy="57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2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14066" y="558505"/>
            <a:ext cx="5540549" cy="46936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38954" y="2954215"/>
            <a:ext cx="712177" cy="1670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5" idx="3"/>
          </p:cNvCxnSpPr>
          <p:nvPr/>
        </p:nvCxnSpPr>
        <p:spPr>
          <a:xfrm flipV="1">
            <a:off x="4651131" y="1151792"/>
            <a:ext cx="2540977" cy="1885950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92108" y="967126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씬의</a:t>
            </a:r>
            <a:r>
              <a:rPr lang="ko-KR" altLang="en-US" dirty="0" smtClean="0"/>
              <a:t> 이름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384340" y="3543300"/>
            <a:ext cx="2537279" cy="1670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10" idx="3"/>
            <a:endCxn id="19" idx="1"/>
          </p:cNvCxnSpPr>
          <p:nvPr/>
        </p:nvCxnSpPr>
        <p:spPr>
          <a:xfrm flipV="1">
            <a:off x="5921619" y="1657156"/>
            <a:ext cx="1405942" cy="1969671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27561" y="1472490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다음씬으로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608992" y="3859823"/>
            <a:ext cx="4044462" cy="8792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endCxn id="27" idx="1"/>
          </p:cNvCxnSpPr>
          <p:nvPr/>
        </p:nvCxnSpPr>
        <p:spPr>
          <a:xfrm flipV="1">
            <a:off x="5688622" y="3138964"/>
            <a:ext cx="1736481" cy="1151683"/>
          </a:xfrm>
          <a:prstGeom prst="bentConnector3">
            <a:avLst>
              <a:gd name="adj1" fmla="val 7835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25103" y="2400300"/>
            <a:ext cx="4171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다음씬으로</a:t>
            </a:r>
            <a:r>
              <a:rPr lang="ko-KR" altLang="en-US" dirty="0" smtClean="0"/>
              <a:t> 완전히 </a:t>
            </a:r>
            <a:r>
              <a:rPr lang="ko-KR" altLang="en-US" dirty="0" err="1" smtClean="0"/>
              <a:t>넘어간것이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아닐경우</a:t>
            </a:r>
            <a:endParaRPr lang="en-US" altLang="ko-KR" dirty="0" smtClean="0"/>
          </a:p>
          <a:p>
            <a:r>
              <a:rPr lang="ko-KR" altLang="en-US" dirty="0" smtClean="0"/>
              <a:t>퍼센트로 표현하여 </a:t>
            </a:r>
            <a:r>
              <a:rPr lang="en-US" altLang="ko-KR" dirty="0" err="1" smtClean="0"/>
              <a:t>PrograssText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값을 넘겨주고 </a:t>
            </a:r>
            <a:endParaRPr lang="en-US" altLang="ko-KR" dirty="0"/>
          </a:p>
          <a:p>
            <a:r>
              <a:rPr lang="en-US" altLang="ko-KR" dirty="0" smtClean="0"/>
              <a:t>slider </a:t>
            </a:r>
            <a:r>
              <a:rPr lang="ko-KR" altLang="en-US" dirty="0" smtClean="0"/>
              <a:t>의 값을 변경시켜준다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7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884242" y="2019789"/>
            <a:ext cx="5175388" cy="3311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931" y="2365131"/>
            <a:ext cx="461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Hierarchy -&gt; button -&gt;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()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eventsystem</a:t>
            </a:r>
            <a:endParaRPr lang="en-US" altLang="ko-KR" dirty="0" smtClean="0"/>
          </a:p>
          <a:p>
            <a:r>
              <a:rPr lang="en-US" altLang="ko-KR" dirty="0" smtClean="0"/>
              <a:t>-&gt; function -&gt; </a:t>
            </a:r>
            <a:r>
              <a:rPr lang="en-US" altLang="ko-KR" dirty="0" err="1" smtClean="0"/>
              <a:t>loadlevel</a:t>
            </a:r>
            <a:r>
              <a:rPr lang="en-US" altLang="ko-KR" dirty="0" smtClean="0"/>
              <a:t> -&gt; </a:t>
            </a:r>
            <a:r>
              <a:rPr lang="en-US" altLang="ko-KR" dirty="0" err="1" smtClean="0"/>
              <a:t>playgame</a:t>
            </a:r>
            <a:r>
              <a:rPr lang="en-US" altLang="ko-KR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94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43</TotalTime>
  <Words>148</Words>
  <Application>Microsoft Office PowerPoint</Application>
  <PresentationFormat>와이드스크린</PresentationFormat>
  <Paragraphs>34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Impact</vt:lpstr>
      <vt:lpstr>주요 이벤트</vt:lpstr>
      <vt:lpstr>loading Scene</vt:lpstr>
      <vt:lpstr>기본 구성요소</vt:lpstr>
      <vt:lpstr>세부 설정</vt:lpstr>
      <vt:lpstr>PowerPoint 프레젠테이션</vt:lpstr>
      <vt:lpstr>PowerPoint 프레젠테이션</vt:lpstr>
      <vt:lpstr>PowerPoint 프레젠테이션</vt:lpstr>
      <vt:lpstr>코드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Scene</dc:title>
  <dc:creator>seunghyun seo</dc:creator>
  <cp:lastModifiedBy>seunghyun seo</cp:lastModifiedBy>
  <cp:revision>5</cp:revision>
  <dcterms:created xsi:type="dcterms:W3CDTF">2017-12-10T14:21:50Z</dcterms:created>
  <dcterms:modified xsi:type="dcterms:W3CDTF">2017-12-10T15:05:35Z</dcterms:modified>
</cp:coreProperties>
</file>